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6821f345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6821f345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75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59200"/>
            <a:ext cx="8520600" cy="16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Редактор кода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CodeMaster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Основной функционал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595914"/>
            <a:ext cx="3728070" cy="2247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 dirty="0">
                <a:solidFill>
                  <a:schemeClr val="dk1"/>
                </a:solidFill>
              </a:rPr>
              <a:t>Как и любой редктор кода, CodeMaster имеет базовый функционал: создание, открытие, изменение и сохранение файлов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6" name="base">
            <a:hlinkClick r:id="" action="ppaction://media"/>
            <a:extLst>
              <a:ext uri="{FF2B5EF4-FFF2-40B4-BE49-F238E27FC236}">
                <a16:creationId xmlns:a16="http://schemas.microsoft.com/office/drawing/2014/main" id="{80437203-D7D1-4F08-BD62-2CA568825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1487" y="1428984"/>
            <a:ext cx="4589097" cy="2581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4598A-1D4C-4236-A62C-C77F8569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 кода прямо в редакторе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C7F916D8-95B5-4B96-97B0-734707D1B277}"/>
              </a:ext>
            </a:extLst>
          </p:cNvPr>
          <p:cNvSpPr txBox="1">
            <a:spLocks/>
          </p:cNvSpPr>
          <p:nvPr/>
        </p:nvSpPr>
        <p:spPr>
          <a:xfrm>
            <a:off x="311700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В </a:t>
            </a:r>
            <a:r>
              <a:rPr lang="en-AU" sz="2000" dirty="0" err="1">
                <a:solidFill>
                  <a:schemeClr val="dk1"/>
                </a:solidFill>
              </a:rPr>
              <a:t>CodeMaster</a:t>
            </a:r>
            <a:r>
              <a:rPr lang="en-AU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можно запускать код прямо в программе, не используя терминал. Для этого в конфигураторе нужно указать программу, с помощью которой нужно запускать файлы с определенным расширением.</a:t>
            </a:r>
          </a:p>
        </p:txBody>
      </p:sp>
      <p:pic>
        <p:nvPicPr>
          <p:cNvPr id="6" name="runners">
            <a:hlinkClick r:id="" action="ppaction://media"/>
            <a:extLst>
              <a:ext uri="{FF2B5EF4-FFF2-40B4-BE49-F238E27FC236}">
                <a16:creationId xmlns:a16="http://schemas.microsoft.com/office/drawing/2014/main" id="{50665F2E-0431-4869-9637-935988496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3204" y="1428984"/>
            <a:ext cx="4589097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0347-167A-44CE-9A58-C6FE0BBA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Открытие проектов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51E9F2A0-478B-49ED-875E-C70F8BD7C311}"/>
              </a:ext>
            </a:extLst>
          </p:cNvPr>
          <p:cNvSpPr txBox="1">
            <a:spLocks/>
          </p:cNvSpPr>
          <p:nvPr/>
        </p:nvSpPr>
        <p:spPr>
          <a:xfrm>
            <a:off x="311699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В </a:t>
            </a:r>
            <a:r>
              <a:rPr lang="en-AU" sz="2000" dirty="0" err="1">
                <a:solidFill>
                  <a:schemeClr val="dk1"/>
                </a:solidFill>
              </a:rPr>
              <a:t>CodeMaster</a:t>
            </a:r>
            <a:r>
              <a:rPr lang="en-AU" sz="2000" dirty="0">
                <a:solidFill>
                  <a:schemeClr val="dk1"/>
                </a:solidFill>
              </a:rPr>
              <a:t> </a:t>
            </a:r>
            <a:r>
              <a:rPr lang="ru-RU" sz="2000" dirty="0">
                <a:solidFill>
                  <a:schemeClr val="dk1"/>
                </a:solidFill>
              </a:rPr>
              <a:t>можно открывать не только файлы но и целые папки с проектами</a:t>
            </a:r>
            <a:r>
              <a:rPr lang="en-AU" sz="2000" dirty="0">
                <a:solidFill>
                  <a:schemeClr val="dk1"/>
                </a:solidFill>
              </a:rPr>
              <a:t>.</a:t>
            </a:r>
            <a:endParaRPr lang="ru-RU" sz="2000" dirty="0">
              <a:solidFill>
                <a:schemeClr val="dk1"/>
              </a:solidFill>
            </a:endParaRPr>
          </a:p>
        </p:txBody>
      </p:sp>
      <p:pic>
        <p:nvPicPr>
          <p:cNvPr id="6" name="projects">
            <a:hlinkClick r:id="" action="ppaction://media"/>
            <a:extLst>
              <a:ext uri="{FF2B5EF4-FFF2-40B4-BE49-F238E27FC236}">
                <a16:creationId xmlns:a16="http://schemas.microsoft.com/office/drawing/2014/main" id="{9906D7E3-DEC9-447C-8B23-82D1D7846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3203" y="1428984"/>
            <a:ext cx="4589097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3E129-362C-4549-91D6-19E699FB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Подсветка синтаксиса</a:t>
            </a:r>
            <a:endParaRPr lang="en-US" dirty="0"/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A277EECE-2E30-4004-9422-149334224678}"/>
              </a:ext>
            </a:extLst>
          </p:cNvPr>
          <p:cNvSpPr txBox="1">
            <a:spLocks/>
          </p:cNvSpPr>
          <p:nvPr/>
        </p:nvSpPr>
        <p:spPr>
          <a:xfrm>
            <a:off x="311699" y="1428984"/>
            <a:ext cx="3776207" cy="34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ru-RU" sz="2000" dirty="0">
                <a:solidFill>
                  <a:schemeClr val="dk1"/>
                </a:solidFill>
              </a:rPr>
              <a:t>Для удобства разработки в программе реализована подсветка синтаксиса, которая помечает разные элементы синтаксиса разными цветами.</a:t>
            </a:r>
          </a:p>
        </p:txBody>
      </p:sp>
      <p:pic>
        <p:nvPicPr>
          <p:cNvPr id="6" name="highlighter">
            <a:hlinkClick r:id="" action="ppaction://media"/>
            <a:extLst>
              <a:ext uri="{FF2B5EF4-FFF2-40B4-BE49-F238E27FC236}">
                <a16:creationId xmlns:a16="http://schemas.microsoft.com/office/drawing/2014/main" id="{DA0AE5BB-BEBB-4CEC-8C70-3FB1ACE4A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0300" y="1428984"/>
            <a:ext cx="4589096" cy="2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140262"/>
            <a:ext cx="8520600" cy="862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2181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98</Words>
  <Application>Microsoft Office PowerPoint</Application>
  <PresentationFormat>Экран (16:9)</PresentationFormat>
  <Paragraphs>11</Paragraphs>
  <Slides>6</Slides>
  <Notes>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8" baseType="lpstr">
      <vt:lpstr>Arial</vt:lpstr>
      <vt:lpstr>Simple Dark</vt:lpstr>
      <vt:lpstr>Редактор кода CodeMaster</vt:lpstr>
      <vt:lpstr>Основной функционал</vt:lpstr>
      <vt:lpstr>Запуск кода прямо в редакторе</vt:lpstr>
      <vt:lpstr>Открытие проектов</vt:lpstr>
      <vt:lpstr>Подсветка синтаксиса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Редактор кода CodeMaster</dc:title>
  <cp:lastModifiedBy>Матвей Суворов</cp:lastModifiedBy>
  <cp:revision>4</cp:revision>
  <dcterms:modified xsi:type="dcterms:W3CDTF">2024-11-21T17:06:37Z</dcterms:modified>
</cp:coreProperties>
</file>